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2038D-09EB-4DAD-AEBE-7D24A2D2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29D561-CB83-4423-B200-EFED4C9D2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B6CC3-FEE5-4A18-BFBE-DCB243F53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E16B4-0E41-4EEE-BC2E-F5ED6D22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0F5E8-BBE1-4C97-8550-266712FD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53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5DAA5-B4C7-4BAB-BA51-4F744F67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44880E-01A4-475B-B33C-D116F3E1C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B0CDC-8A7D-4035-9D41-660F1AD7D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236645-50AC-4487-B5F0-C755FB72C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9F17C-7897-4152-BEF5-194F4485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58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F9DD2D-F430-4E08-861D-9C72777BF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0A1C56-AC61-4130-8EAC-4D4B3CB32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1B81C-47C7-4D8D-AE9C-42BB2559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F9C7D9-1A13-4F83-92A2-DE119811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1347A-2F1B-4877-945D-38ED6965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29B63-BDC4-46E1-A3DA-101AE95C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23FC53-C382-4A49-A570-1F65E33B0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E1AFD-ABD8-49C8-B253-95DDD809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7B589-4ED4-4974-BC77-8716487E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A5F1B-BBA8-4458-B9E8-37DC65354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8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3CC9A-6033-4675-987B-B5AF6E32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2423D2-5B18-44EA-8611-94DD296B6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0A8B8B-7CC3-4CBD-935C-BD5EAA9A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A07CC-69BE-414D-A613-E926CB348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69E7D-5E4F-43BF-B347-B26C232D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14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FD5DC-A2A1-47BC-B17F-50260FCA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C07B5-5CFD-471E-B06E-39F27F0FF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A75AE-33A8-4354-9386-A480BBABE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5F2796-EFB9-4D3A-A3E3-D0E96D79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AAE62E-F00C-4C78-A38C-2A5635AB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62871-B001-4DC5-9BFE-8A19D0CE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01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4A04A-6A1E-45C9-806B-18831CD4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6AB42-D4E1-4D76-9B21-0EAF87088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80F00E-1F2E-4134-99E7-42BF03F28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15FD14-DC9E-4CC7-92FF-7334ACB67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9CC216-F45C-4830-9F6D-9643969B8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991F9C-8D0D-45D9-A31C-D4DFD56C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D1B321-A8EF-4CB6-ACE6-EAF510BE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2BFF5B-A55D-4BF9-A712-45627E61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8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CAB99-6E7D-4B64-A1E2-CBBB22AB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81366A-CE82-451E-AFB8-B507DA05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C2E079-053F-4092-8045-73461C15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92FF81-D792-44C9-98D7-D12371A5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5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C842EF-169F-474E-84DC-93673547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5AD433-CE43-48FB-804B-BB7D4F6E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B504AC-B5BC-4CED-960E-1FAF729E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85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0087D-0F9D-4FC2-8780-0300F39E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B3C15-94EA-4E68-AD7B-20B76C70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CFA7F1-80C1-42EB-99BF-C8F03F115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94CBD-628A-4675-B22E-8FE803826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B26D0D-C0A4-4DB1-BE3E-F372517D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27E928-E2E8-4EF3-9DE4-A561326A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3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75EAB-4BFD-4F88-8002-2373040D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69FE71-046F-48F5-BBAD-B893D3FBD4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AAB87D-B396-431A-8C2D-E22756F7F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A1E98B-0A8D-4C4D-83B8-C2A44CF9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AE4316-B04C-4AAD-8E23-F5BCA487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2935F7-FCE3-4D9E-B0F3-BC5991C57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2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ECD82E-C6FD-4412-996F-77361776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AAA67F-0360-4B8F-BB06-59F00B600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97409-C730-4C87-90B8-7CD8A1A5D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0814-A18F-4597-BA47-03B9DD5E7651}" type="datetimeFigureOut">
              <a:rPr lang="ko-KR" altLang="en-US" smtClean="0"/>
              <a:t>2020-05-31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22120-BEA5-42A6-9DC1-CF4BAE423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298B0-09E9-4199-A733-292BA7B2F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1B5B0-D697-4D32-B851-29796A9DDD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3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BA091-40DC-48C8-B2F1-C958143BB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25137D-503D-41B6-90CD-A3D6E912C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>
                <a:extLst>
                  <a:ext uri="{FF2B5EF4-FFF2-40B4-BE49-F238E27FC236}">
                    <a16:creationId xmlns:a16="http://schemas.microsoft.com/office/drawing/2014/main" id="{881CCAC1-D807-4AD2-9AAD-054F88D709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1674246"/>
                  </p:ext>
                </p:extLst>
              </p:nvPr>
            </p:nvGraphicFramePr>
            <p:xfrm>
              <a:off x="3928341" y="1848812"/>
              <a:ext cx="4335316" cy="31603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35316" cy="3160373"/>
                    </a:xfrm>
                    <a:prstGeom prst="rect">
                      <a:avLst/>
                    </a:prstGeom>
                  </am3d:spPr>
                  <am3d:camera>
                    <am3d:pos x="0" y="0" z="670146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3795" d="1000000"/>
                    <am3d:preTrans dx="470887" dy="-13393972" dz="2099829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>
                <a:extLst>
                  <a:ext uri="{FF2B5EF4-FFF2-40B4-BE49-F238E27FC236}">
                    <a16:creationId xmlns:a16="http://schemas.microsoft.com/office/drawing/2014/main" id="{881CCAC1-D807-4AD2-9AAD-054F88D70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8341" y="1848812"/>
                <a:ext cx="4335316" cy="31603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577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희연</dc:creator>
  <cp:lastModifiedBy>양 희연</cp:lastModifiedBy>
  <cp:revision>1</cp:revision>
  <dcterms:created xsi:type="dcterms:W3CDTF">2020-05-31T02:23:15Z</dcterms:created>
  <dcterms:modified xsi:type="dcterms:W3CDTF">2020-05-31T02:24:09Z</dcterms:modified>
</cp:coreProperties>
</file>